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60" r:id="rId7"/>
    <p:sldId id="259" r:id="rId8"/>
    <p:sldId id="262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C49"/>
    <a:srgbClr val="FCF6E8"/>
    <a:srgbClr val="D1B293"/>
    <a:srgbClr val="C0BCB4"/>
    <a:srgbClr val="A68158"/>
    <a:srgbClr val="B79977"/>
    <a:srgbClr val="86694A"/>
    <a:srgbClr val="5C5350"/>
    <a:srgbClr val="7B8D69"/>
    <a:srgbClr val="939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4899" autoAdjust="0"/>
  </p:normalViewPr>
  <p:slideViewPr>
    <p:cSldViewPr snapToGrid="0" snapToObjects="1" showGuides="1">
      <p:cViewPr varScale="1">
        <p:scale>
          <a:sx n="91" d="100"/>
          <a:sy n="91" d="100"/>
        </p:scale>
        <p:origin x="390" y="66"/>
      </p:cViewPr>
      <p:guideLst>
        <p:guide orient="horz" pos="528"/>
        <p:guide pos="6216"/>
        <p:guide pos="1440"/>
        <p:guide orient="horz" pos="2352"/>
        <p:guide orient="horz" pos="936"/>
        <p:guide pos="3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72000">
              <a:srgbClr val="B79977"/>
            </a:gs>
            <a:gs pos="100000">
              <a:srgbClr val="A68158"/>
            </a:gs>
          </a:gsLst>
        </a:gradFill>
      </dgm:spPr>
      <dgm:t>
        <a:bodyPr/>
        <a:lstStyle/>
        <a:p>
          <a:pPr>
            <a:spcAft>
              <a:spcPts val="0"/>
            </a:spcAft>
          </a:pPr>
          <a:r>
            <a:rPr lang="zh-HK" altLang="en-US" b="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階段</a:t>
          </a:r>
          <a:r>
            <a:rPr lang="en-US" b="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 1  </a:t>
          </a:r>
        </a:p>
        <a:p>
          <a:pPr>
            <a:spcAft>
              <a:spcPts val="0"/>
            </a:spcAft>
          </a:pPr>
          <a:r>
            <a:rPr lang="zh-HK" altLang="en-US" b="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初步階段</a:t>
          </a:r>
          <a:endParaRPr lang="en-US" b="0" dirty="0">
            <a:solidFill>
              <a:schemeClr val="tx2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>
        <a:solidFill>
          <a:srgbClr val="C0BCB4">
            <a:alpha val="89804"/>
          </a:srgbClr>
        </a:solidFill>
      </dgm:spPr>
      <dgm:t>
        <a:bodyPr/>
        <a:lstStyle/>
        <a:p>
          <a:pPr algn="ctr"/>
          <a:r>
            <a:rPr lang="zh-HK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一次性講座</a:t>
          </a:r>
          <a:endParaRPr lang="en-US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>
        <a:solidFill>
          <a:srgbClr val="C0BCB4">
            <a:alpha val="90000"/>
          </a:srgbClr>
        </a:solidFill>
      </dgm:spPr>
      <dgm:t>
        <a:bodyPr/>
        <a:lstStyle/>
        <a:p>
          <a:pPr algn="ctr"/>
          <a:r>
            <a:rPr lang="zh-HK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一個學期</a:t>
          </a:r>
          <a:endParaRPr lang="en-US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B79977"/>
            </a:gs>
            <a:gs pos="100000">
              <a:srgbClr val="A68158"/>
            </a:gs>
          </a:gsLst>
        </a:gradFill>
      </dgm:spPr>
      <dgm:t>
        <a:bodyPr/>
        <a:lstStyle/>
        <a:p>
          <a:pPr>
            <a:spcAft>
              <a:spcPts val="0"/>
            </a:spcAft>
          </a:pPr>
          <a:r>
            <a:rPr lang="zh-HK" altLang="en-US" sz="14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階段</a:t>
          </a:r>
          <a:r>
            <a:rPr lang="en-US" sz="14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 2  </a:t>
          </a:r>
        </a:p>
        <a:p>
          <a:pPr>
            <a:spcAft>
              <a:spcPts val="0"/>
            </a:spcAft>
          </a:pPr>
          <a:r>
            <a:rPr lang="zh-HK" altLang="en-US" sz="14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可行牲</a:t>
          </a:r>
          <a:endParaRPr lang="en-HK" altLang="zh-HK" sz="1400" dirty="0">
            <a:solidFill>
              <a:schemeClr val="tx2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HK" altLang="en-US" sz="14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階段</a:t>
          </a:r>
          <a:endParaRPr lang="en-US" sz="1200" dirty="0">
            <a:solidFill>
              <a:schemeClr val="tx2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>
        <a:solidFill>
          <a:srgbClr val="C0BCB4"/>
        </a:solidFill>
      </dgm:spPr>
      <dgm:t>
        <a:bodyPr/>
        <a:lstStyle/>
        <a:p>
          <a:pPr algn="ctr"/>
          <a:r>
            <a:rPr lang="zh-HK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課堂分享</a:t>
          </a:r>
          <a:endParaRPr lang="en-US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>
        <a:solidFill>
          <a:srgbClr val="C0BCB4"/>
        </a:solidFill>
      </dgm:spPr>
      <dgm:t>
        <a:bodyPr/>
        <a:lstStyle/>
        <a:p>
          <a:pPr algn="ctr"/>
          <a:r>
            <a:rPr lang="zh-HK" altLang="en-US" dirty="0"/>
            <a:t>一個學</a:t>
          </a:r>
          <a:r>
            <a:rPr lang="ja-JP" altLang="en-US" dirty="0"/>
            <a:t>期</a:t>
          </a:r>
          <a:endParaRPr lang="en-US" dirty="0"/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B79977"/>
            </a:gs>
            <a:gs pos="100000">
              <a:srgbClr val="A68158"/>
            </a:gs>
          </a:gsLst>
        </a:gradFill>
      </dgm:spPr>
      <dgm:t>
        <a:bodyPr/>
        <a:lstStyle/>
        <a:p>
          <a:pPr>
            <a:spcAft>
              <a:spcPts val="0"/>
            </a:spcAft>
          </a:pPr>
          <a:r>
            <a:rPr lang="zh-HK" altLang="en-US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階段 </a:t>
          </a:r>
          <a:r>
            <a:rPr lang="en-US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3 </a:t>
          </a:r>
        </a:p>
        <a:p>
          <a:pPr>
            <a:spcAft>
              <a:spcPts val="0"/>
            </a:spcAft>
          </a:pPr>
          <a:r>
            <a:rPr lang="zh-HK" altLang="en-US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谪應階段</a:t>
          </a:r>
          <a:endParaRPr lang="en-US" dirty="0">
            <a:solidFill>
              <a:schemeClr val="tx2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>
        <a:solidFill>
          <a:srgbClr val="C0BCB4"/>
        </a:solidFill>
      </dgm:spPr>
      <dgm:t>
        <a:bodyPr/>
        <a:lstStyle/>
        <a:p>
          <a:pPr algn="ctr"/>
          <a:r>
            <a:rPr lang="zh-HK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教學配對</a:t>
          </a:r>
          <a:endParaRPr lang="en-US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>
        <a:solidFill>
          <a:srgbClr val="C0BCB4">
            <a:alpha val="90000"/>
          </a:srgbClr>
        </a:solidFill>
      </dgm:spPr>
      <dgm:t>
        <a:bodyPr/>
        <a:lstStyle/>
        <a:p>
          <a:pPr algn="ctr"/>
          <a:r>
            <a:rPr lang="zh-HK" altLang="en-US" dirty="0"/>
            <a:t>一年</a:t>
          </a:r>
          <a:endParaRPr lang="en-US" dirty="0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B79977"/>
            </a:gs>
            <a:gs pos="100000">
              <a:srgbClr val="A68158"/>
            </a:gs>
          </a:gsLst>
        </a:gradFill>
      </dgm:spPr>
      <dgm:t>
        <a:bodyPr/>
        <a:lstStyle/>
        <a:p>
          <a:r>
            <a:rPr lang="zh-HK" altLang="en-US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階段 </a:t>
          </a:r>
          <a:r>
            <a:rPr lang="en-US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4 </a:t>
          </a:r>
          <a:r>
            <a:rPr lang="zh-HK" altLang="en-US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確認階段</a:t>
          </a:r>
          <a:endParaRPr lang="en-US" dirty="0">
            <a:solidFill>
              <a:schemeClr val="tx2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>
        <a:solidFill>
          <a:srgbClr val="C0BCB4">
            <a:alpha val="90000"/>
          </a:srgbClr>
        </a:solidFill>
      </dgm:spPr>
      <dgm:t>
        <a:bodyPr/>
        <a:lstStyle/>
        <a:p>
          <a:pPr algn="ctr"/>
          <a:r>
            <a:rPr lang="zh-HK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教學助理</a:t>
          </a:r>
          <a:endParaRPr lang="en-US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>
        <a:solidFill>
          <a:srgbClr val="C0BCB4">
            <a:alpha val="90000"/>
          </a:srgbClr>
        </a:solidFill>
      </dgm:spPr>
      <dgm:t>
        <a:bodyPr/>
        <a:lstStyle/>
        <a:p>
          <a:pPr algn="ctr"/>
          <a:r>
            <a:rPr lang="zh-HK" altLang="en-US" dirty="0"/>
            <a:t>一年</a:t>
          </a:r>
          <a:endParaRPr lang="en-US" dirty="0"/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8"/>
      <dgm:spPr/>
      <dgm:t>
        <a:bodyPr/>
        <a:lstStyle/>
        <a:p>
          <a:endParaRPr lang="zh-TW" alt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8"/>
      <dgm:spPr/>
      <dgm:t>
        <a:bodyPr/>
        <a:lstStyle/>
        <a:p>
          <a:endParaRPr lang="zh-TW" alt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/>
        <a:lstStyle/>
        <a:p>
          <a:endParaRPr lang="zh-TW" alt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2" presStyleCnt="8"/>
      <dgm:spPr/>
      <dgm:t>
        <a:bodyPr/>
        <a:lstStyle/>
        <a:p>
          <a:endParaRPr lang="zh-TW" altLang="en-US"/>
        </a:p>
      </dgm:t>
    </dgm:pt>
    <dgm:pt modelId="{10C9E3CF-3A8F-4100-8ACD-91E2373197A2}" type="pres">
      <dgm:prSet presAssocID="{F2881FB1-6580-4F21-A283-BFAA6F91D5D2}" presName="first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3" presStyleCnt="8"/>
      <dgm:spPr/>
      <dgm:t>
        <a:bodyPr/>
        <a:lstStyle/>
        <a:p>
          <a:endParaRPr lang="zh-TW" altLang="en-US"/>
        </a:p>
      </dgm:t>
    </dgm:pt>
    <dgm:pt modelId="{B12AEB83-0A64-4B36-BF01-B2F834861BAA}" type="pres">
      <dgm:prSet presAssocID="{29E78340-8EBE-415C-B973-78A91A054B9C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>
          <a:endParaRPr lang="zh-TW" alt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4" presStyleCnt="8"/>
      <dgm:spPr/>
      <dgm:t>
        <a:bodyPr/>
        <a:lstStyle/>
        <a:p>
          <a:endParaRPr lang="zh-TW" altLang="en-US"/>
        </a:p>
      </dgm:t>
    </dgm:pt>
    <dgm:pt modelId="{F8977219-728E-448F-AE8B-46B14F4F17DE}" type="pres">
      <dgm:prSet presAssocID="{6352CA33-6755-44BE-808F-400DA4CF80A7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5" presStyleCnt="8"/>
      <dgm:spPr/>
      <dgm:t>
        <a:bodyPr/>
        <a:lstStyle/>
        <a:p>
          <a:endParaRPr lang="zh-TW" altLang="en-US"/>
        </a:p>
      </dgm:t>
    </dgm:pt>
    <dgm:pt modelId="{96624143-7928-48E9-817F-BC4A07250C32}" type="pres">
      <dgm:prSet presAssocID="{3D5CDB25-F8FA-444B-8D4A-1D29D0CBA282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/>
        <a:lstStyle/>
        <a:p>
          <a:endParaRPr lang="zh-TW" alt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6" presStyleCnt="8"/>
      <dgm:spPr/>
      <dgm:t>
        <a:bodyPr/>
        <a:lstStyle/>
        <a:p>
          <a:endParaRPr lang="zh-TW" altLang="en-US"/>
        </a:p>
      </dgm:t>
    </dgm:pt>
    <dgm:pt modelId="{5B88A17E-EFF5-4A04-9CC9-D2131DA9ECCC}" type="pres">
      <dgm:prSet presAssocID="{7FCE83D9-631B-4420-BBFC-CA0AFA59F747}" presName="first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7" presStyleCnt="8"/>
      <dgm:spPr/>
      <dgm:t>
        <a:bodyPr/>
        <a:lstStyle/>
        <a:p>
          <a:endParaRPr lang="zh-TW" altLang="en-US"/>
        </a:p>
      </dgm:t>
    </dgm:pt>
    <dgm:pt modelId="{2B18CCD9-D6B1-4225-8D26-4BA691BB1837}" type="pres">
      <dgm:prSet presAssocID="{50451020-5E1A-4778-9E8D-169182A36191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DFE6A-C1CB-4DA0-943E-0AE0D14ADE2E}" type="doc">
      <dgm:prSet loTypeId="urn:microsoft.com/office/officeart/2005/8/layout/lProcess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A3F62-7194-4B9E-92DD-A75055389128}">
      <dgm:prSet phldrT="[Text]" phldr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12CD9C5-5725-407A-92A5-A0102688CB25}" type="parTrans" cxnId="{2965A18F-2B70-4560-98D1-1BC5F9FAEBC7}">
      <dgm:prSet/>
      <dgm:spPr/>
      <dgm:t>
        <a:bodyPr/>
        <a:lstStyle/>
        <a:p>
          <a:endParaRPr lang="en-US"/>
        </a:p>
      </dgm:t>
    </dgm:pt>
    <dgm:pt modelId="{A41AEA37-D7B7-4E85-AC11-1A74381BA278}" type="sibTrans" cxnId="{2965A18F-2B70-4560-98D1-1BC5F9FAEBC7}">
      <dgm:prSet/>
      <dgm:spPr/>
      <dgm:t>
        <a:bodyPr/>
        <a:lstStyle/>
        <a:p>
          <a:endParaRPr lang="en-US"/>
        </a:p>
      </dgm:t>
    </dgm:pt>
    <dgm:pt modelId="{F24AC5C9-9E7E-459A-A0A7-BFC0390E78F1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ja-JP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rPr>
            <a:t>現金</a:t>
          </a:r>
          <a:endParaRPr 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4D9F5EC-7430-4CCA-BABF-0BE9AF58CB3C}" type="parTrans" cxnId="{B4362BCF-B4BF-4DF9-9079-38497155B92F}">
      <dgm:prSet/>
      <dgm:spPr/>
      <dgm:t>
        <a:bodyPr/>
        <a:lstStyle/>
        <a:p>
          <a:endParaRPr lang="en-US"/>
        </a:p>
      </dgm:t>
    </dgm:pt>
    <dgm:pt modelId="{705547C9-EFE1-4DEF-864D-9242C7867913}" type="sibTrans" cxnId="{B4362BCF-B4BF-4DF9-9079-38497155B92F}">
      <dgm:prSet/>
      <dgm:spPr/>
      <dgm:t>
        <a:bodyPr/>
        <a:lstStyle/>
        <a:p>
          <a:endParaRPr lang="en-US"/>
        </a:p>
      </dgm:t>
    </dgm:pt>
    <dgm:pt modelId="{7D54EFD5-8944-44E0-BCFF-01A754787C0D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ja-JP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rPr>
            <a:t>支票</a:t>
          </a:r>
          <a:endParaRPr 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31E6524-B38F-4F2D-80AD-146440363700}" type="parTrans" cxnId="{E348DC10-CBF3-4060-93A2-C261E64BEA3C}">
      <dgm:prSet/>
      <dgm:spPr/>
      <dgm:t>
        <a:bodyPr/>
        <a:lstStyle/>
        <a:p>
          <a:endParaRPr lang="en-US"/>
        </a:p>
      </dgm:t>
    </dgm:pt>
    <dgm:pt modelId="{0C76B76D-1D41-44FE-81DF-58EC384DEAC0}" type="sibTrans" cxnId="{E348DC10-CBF3-4060-93A2-C261E64BEA3C}">
      <dgm:prSet/>
      <dgm:spPr/>
      <dgm:t>
        <a:bodyPr/>
        <a:lstStyle/>
        <a:p>
          <a:endParaRPr lang="en-US"/>
        </a:p>
      </dgm:t>
    </dgm:pt>
    <dgm:pt modelId="{353C8BCE-39E6-48D4-A636-8273465FBC8D}">
      <dgm:prSet phldrT="[Text]" phldr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2E0B14D-4E54-4A7A-84D7-375ACCB4E537}" type="parTrans" cxnId="{6F657C06-DDCD-4043-8C50-75C871C0E375}">
      <dgm:prSet/>
      <dgm:spPr/>
      <dgm:t>
        <a:bodyPr/>
        <a:lstStyle/>
        <a:p>
          <a:endParaRPr lang="en-US"/>
        </a:p>
      </dgm:t>
    </dgm:pt>
    <dgm:pt modelId="{1D4AC4C4-C313-48B8-BA88-54352A4597CD}" type="sibTrans" cxnId="{6F657C06-DDCD-4043-8C50-75C871C0E375}">
      <dgm:prSet/>
      <dgm:spPr/>
      <dgm:t>
        <a:bodyPr/>
        <a:lstStyle/>
        <a:p>
          <a:endParaRPr lang="en-US"/>
        </a:p>
      </dgm:t>
    </dgm:pt>
    <dgm:pt modelId="{C54887B6-37E0-4726-A77A-46A246F2B066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ja-JP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rPr>
            <a:t>自動轉賬</a:t>
          </a:r>
          <a:endParaRPr 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816BDA3-5B6D-47A7-B98A-0A4CFA19062F}" type="parTrans" cxnId="{2878BC85-DA41-4B40-8563-775521DD22BB}">
      <dgm:prSet/>
      <dgm:spPr/>
      <dgm:t>
        <a:bodyPr/>
        <a:lstStyle/>
        <a:p>
          <a:endParaRPr lang="en-US"/>
        </a:p>
      </dgm:t>
    </dgm:pt>
    <dgm:pt modelId="{B8ED1CE7-CF6C-45AE-9D95-7604E68CFDCB}" type="sibTrans" cxnId="{2878BC85-DA41-4B40-8563-775521DD22BB}">
      <dgm:prSet/>
      <dgm:spPr/>
      <dgm:t>
        <a:bodyPr/>
        <a:lstStyle/>
        <a:p>
          <a:endParaRPr lang="en-US"/>
        </a:p>
      </dgm:t>
    </dgm:pt>
    <dgm:pt modelId="{436A7C7F-E2E1-49F0-92CF-7D6654322392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ja-JP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rPr>
            <a:t>轉數快</a:t>
          </a:r>
          <a:endParaRPr 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13BF63E-16D6-4DBB-935D-72AA8F4B8E47}" type="parTrans" cxnId="{69880784-AB5C-476B-9AB4-97BA27AA11F0}">
      <dgm:prSet/>
      <dgm:spPr/>
      <dgm:t>
        <a:bodyPr/>
        <a:lstStyle/>
        <a:p>
          <a:endParaRPr lang="en-US"/>
        </a:p>
      </dgm:t>
    </dgm:pt>
    <dgm:pt modelId="{DDCECF7A-23EA-40CA-A76A-79B08B5CD3E5}" type="sibTrans" cxnId="{69880784-AB5C-476B-9AB4-97BA27AA11F0}">
      <dgm:prSet/>
      <dgm:spPr/>
      <dgm:t>
        <a:bodyPr/>
        <a:lstStyle/>
        <a:p>
          <a:endParaRPr lang="en-US"/>
        </a:p>
      </dgm:t>
    </dgm:pt>
    <dgm:pt modelId="{8D298172-5087-43B1-94B7-0C4532DF99FD}">
      <dgm:prSet phldrT="[Text]" phldr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E1DDEE7-D2D5-4080-BEFB-319C87F60055}" type="parTrans" cxnId="{496EE8AE-2EBF-44E3-860E-9D3F00E7F84B}">
      <dgm:prSet/>
      <dgm:spPr/>
      <dgm:t>
        <a:bodyPr/>
        <a:lstStyle/>
        <a:p>
          <a:endParaRPr lang="en-US"/>
        </a:p>
      </dgm:t>
    </dgm:pt>
    <dgm:pt modelId="{D99D02B7-D95C-4A0F-A1EA-757667DEFF01}" type="sibTrans" cxnId="{496EE8AE-2EBF-44E3-860E-9D3F00E7F84B}">
      <dgm:prSet/>
      <dgm:spPr/>
      <dgm:t>
        <a:bodyPr/>
        <a:lstStyle/>
        <a:p>
          <a:endParaRPr lang="en-US"/>
        </a:p>
      </dgm:t>
    </dgm:pt>
    <dgm:pt modelId="{B237BB69-AFC7-4D3E-9252-0FB7EFDBDF1C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ja-JP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rPr>
            <a:t>銀行轉賬</a:t>
          </a:r>
          <a:endParaRPr 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5B6EDF7-622C-4FC5-829B-2A1CCFCB00A3}" type="parTrans" cxnId="{03C77DF5-F122-4B09-A501-02177037CAD9}">
      <dgm:prSet/>
      <dgm:spPr/>
      <dgm:t>
        <a:bodyPr/>
        <a:lstStyle/>
        <a:p>
          <a:endParaRPr lang="en-US"/>
        </a:p>
      </dgm:t>
    </dgm:pt>
    <dgm:pt modelId="{560CBD13-BD50-43D9-8BA3-F856A1B742E3}" type="sibTrans" cxnId="{03C77DF5-F122-4B09-A501-02177037CAD9}">
      <dgm:prSet/>
      <dgm:spPr/>
      <dgm:t>
        <a:bodyPr/>
        <a:lstStyle/>
        <a:p>
          <a:endParaRPr lang="en-US"/>
        </a:p>
      </dgm:t>
    </dgm:pt>
    <dgm:pt modelId="{C05C4A97-2774-455E-BE5C-CABC01942968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ja-JP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rPr>
            <a:t>一次</a:t>
          </a:r>
          <a:r>
            <a:rPr lang="en-HK" altLang="ja-JP" sz="2000" dirty="0">
              <a:latin typeface="Microsoft YaHei" panose="020B0503020204020204" pitchFamily="34" charset="-122"/>
              <a:ea typeface="Microsoft YaHei" panose="020B0503020204020204" pitchFamily="34" charset="-122"/>
            </a:rPr>
            <a:t>/</a:t>
          </a:r>
        </a:p>
        <a:p>
          <a:pPr>
            <a:spcAft>
              <a:spcPts val="600"/>
            </a:spcAft>
          </a:pPr>
          <a:r>
            <a:rPr lang="ja-JP" altLang="ja-JP" sz="2000" dirty="0">
              <a:latin typeface="Microsoft YaHei" panose="020B0503020204020204" pitchFamily="34" charset="-122"/>
              <a:ea typeface="Microsoft YaHei" panose="020B0503020204020204" pitchFamily="34" charset="-122"/>
            </a:rPr>
            <a:t>每月</a:t>
          </a:r>
          <a:endParaRPr lang="en-HK" altLang="ja-JP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>
            <a:spcAft>
              <a:spcPts val="600"/>
            </a:spcAft>
          </a:pPr>
          <a:r>
            <a:rPr lang="ja-JP" altLang="ja-JP" sz="2000" dirty="0">
              <a:latin typeface="Microsoft YaHei" panose="020B0503020204020204" pitchFamily="34" charset="-122"/>
              <a:ea typeface="Microsoft YaHei" panose="020B0503020204020204" pitchFamily="34" charset="-122"/>
            </a:rPr>
            <a:t>奉獻</a:t>
          </a:r>
          <a:endParaRPr lang="en-US" sz="1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FF447C3-B660-459C-BFDA-24D808E5AF7A}" type="parTrans" cxnId="{E630959E-B0F2-4E17-A14C-1E61F0EFD759}">
      <dgm:prSet/>
      <dgm:spPr/>
      <dgm:t>
        <a:bodyPr/>
        <a:lstStyle/>
        <a:p>
          <a:endParaRPr lang="en-US"/>
        </a:p>
      </dgm:t>
    </dgm:pt>
    <dgm:pt modelId="{97555090-C6E0-4954-9AD1-7F6DF23B7405}" type="sibTrans" cxnId="{E630959E-B0F2-4E17-A14C-1E61F0EFD759}">
      <dgm:prSet/>
      <dgm:spPr/>
      <dgm:t>
        <a:bodyPr/>
        <a:lstStyle/>
        <a:p>
          <a:endParaRPr lang="en-US"/>
        </a:p>
      </dgm:t>
    </dgm:pt>
    <dgm:pt modelId="{0E617720-9FE7-46CF-930D-55EED7D7C560}" type="pres">
      <dgm:prSet presAssocID="{1D6DFE6A-C1CB-4DA0-943E-0AE0D14ADE2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A360A1-851C-417A-B5E1-A557ADC9170D}" type="pres">
      <dgm:prSet presAssocID="{7A8A3F62-7194-4B9E-92DD-A75055389128}" presName="compNode" presStyleCnt="0"/>
      <dgm:spPr/>
    </dgm:pt>
    <dgm:pt modelId="{75E2C946-F4B6-4517-8758-73A6525A6F39}" type="pres">
      <dgm:prSet presAssocID="{7A8A3F62-7194-4B9E-92DD-A75055389128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7879BE3A-4930-459B-BB67-B19C6C788CAD}" type="pres">
      <dgm:prSet presAssocID="{7A8A3F62-7194-4B9E-92DD-A75055389128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79A983B2-2B22-445E-A2BC-974EAADF974B}" type="pres">
      <dgm:prSet presAssocID="{7A8A3F62-7194-4B9E-92DD-A75055389128}" presName="compChildNode" presStyleCnt="0"/>
      <dgm:spPr/>
    </dgm:pt>
    <dgm:pt modelId="{5C0FBB90-19CE-4C80-BD6B-64158FFA75C9}" type="pres">
      <dgm:prSet presAssocID="{7A8A3F62-7194-4B9E-92DD-A75055389128}" presName="theInnerList" presStyleCnt="0"/>
      <dgm:spPr/>
    </dgm:pt>
    <dgm:pt modelId="{7FC448E7-D886-47FA-AA03-CE05A4CF3E50}" type="pres">
      <dgm:prSet presAssocID="{F24AC5C9-9E7E-459A-A0A7-BFC0390E78F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8444C0-EA9B-4596-AC89-4DECAF6F595A}" type="pres">
      <dgm:prSet presAssocID="{F24AC5C9-9E7E-459A-A0A7-BFC0390E78F1}" presName="aSpace2" presStyleCnt="0"/>
      <dgm:spPr/>
    </dgm:pt>
    <dgm:pt modelId="{7A24AD22-D821-42E7-AF21-FEF5AA4295B6}" type="pres">
      <dgm:prSet presAssocID="{7D54EFD5-8944-44E0-BCFF-01A754787C0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13F0CD-4BCB-40EE-8F58-B9AEDE976120}" type="pres">
      <dgm:prSet presAssocID="{7A8A3F62-7194-4B9E-92DD-A75055389128}" presName="aSpace" presStyleCnt="0"/>
      <dgm:spPr/>
    </dgm:pt>
    <dgm:pt modelId="{92D41A09-5FA4-4900-84EA-B269F9C2F795}" type="pres">
      <dgm:prSet presAssocID="{353C8BCE-39E6-48D4-A636-8273465FBC8D}" presName="compNode" presStyleCnt="0"/>
      <dgm:spPr/>
    </dgm:pt>
    <dgm:pt modelId="{C644D4F5-96E2-45EA-8E0B-66AD58443DD9}" type="pres">
      <dgm:prSet presAssocID="{353C8BCE-39E6-48D4-A636-8273465FBC8D}" presName="aNode" presStyleLbl="bgShp" presStyleIdx="1" presStyleCnt="3"/>
      <dgm:spPr/>
      <dgm:t>
        <a:bodyPr/>
        <a:lstStyle/>
        <a:p>
          <a:endParaRPr lang="zh-TW" altLang="en-US"/>
        </a:p>
      </dgm:t>
    </dgm:pt>
    <dgm:pt modelId="{737E2A18-0341-4952-B027-1297643B936F}" type="pres">
      <dgm:prSet presAssocID="{353C8BCE-39E6-48D4-A636-8273465FBC8D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EA5247D7-DC93-417A-8500-1E1A94B33FDD}" type="pres">
      <dgm:prSet presAssocID="{353C8BCE-39E6-48D4-A636-8273465FBC8D}" presName="compChildNode" presStyleCnt="0"/>
      <dgm:spPr/>
    </dgm:pt>
    <dgm:pt modelId="{390698EA-6EFE-4E81-8F85-D3F5729DB6BB}" type="pres">
      <dgm:prSet presAssocID="{353C8BCE-39E6-48D4-A636-8273465FBC8D}" presName="theInnerList" presStyleCnt="0"/>
      <dgm:spPr/>
    </dgm:pt>
    <dgm:pt modelId="{9910DBCD-49D9-478C-A9BF-B3F36D28E9B3}" type="pres">
      <dgm:prSet presAssocID="{C54887B6-37E0-4726-A77A-46A246F2B06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E5BC90-B929-4473-B388-BF07FB96F00C}" type="pres">
      <dgm:prSet presAssocID="{C54887B6-37E0-4726-A77A-46A246F2B066}" presName="aSpace2" presStyleCnt="0"/>
      <dgm:spPr/>
    </dgm:pt>
    <dgm:pt modelId="{26DDAD52-E3A9-4390-81E5-3F55396DA662}" type="pres">
      <dgm:prSet presAssocID="{436A7C7F-E2E1-49F0-92CF-7D6654322392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36D510-09DE-46D9-9242-1A725825554F}" type="pres">
      <dgm:prSet presAssocID="{353C8BCE-39E6-48D4-A636-8273465FBC8D}" presName="aSpace" presStyleCnt="0"/>
      <dgm:spPr/>
    </dgm:pt>
    <dgm:pt modelId="{BEBE1C58-8825-45C5-9DE1-F6DDD46DD98F}" type="pres">
      <dgm:prSet presAssocID="{8D298172-5087-43B1-94B7-0C4532DF99FD}" presName="compNode" presStyleCnt="0"/>
      <dgm:spPr/>
    </dgm:pt>
    <dgm:pt modelId="{D4347F03-48D4-4373-AFF8-999050B3C698}" type="pres">
      <dgm:prSet presAssocID="{8D298172-5087-43B1-94B7-0C4532DF99FD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AC2CC385-E3C3-489F-9BDD-C409FCCF951B}" type="pres">
      <dgm:prSet presAssocID="{8D298172-5087-43B1-94B7-0C4532DF99FD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B05F4000-45DD-4FAE-9B4F-0E82E7664935}" type="pres">
      <dgm:prSet presAssocID="{8D298172-5087-43B1-94B7-0C4532DF99FD}" presName="compChildNode" presStyleCnt="0"/>
      <dgm:spPr/>
    </dgm:pt>
    <dgm:pt modelId="{151148E4-B648-4188-98A7-7898BDA81F19}" type="pres">
      <dgm:prSet presAssocID="{8D298172-5087-43B1-94B7-0C4532DF99FD}" presName="theInnerList" presStyleCnt="0"/>
      <dgm:spPr/>
    </dgm:pt>
    <dgm:pt modelId="{B7DD1CC0-6182-40E5-9984-51001CB1C865}" type="pres">
      <dgm:prSet presAssocID="{B237BB69-AFC7-4D3E-9252-0FB7EFDBDF1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7E30F0-C1BD-4088-9AB6-AE29CB2B1160}" type="pres">
      <dgm:prSet presAssocID="{B237BB69-AFC7-4D3E-9252-0FB7EFDBDF1C}" presName="aSpace2" presStyleCnt="0"/>
      <dgm:spPr/>
    </dgm:pt>
    <dgm:pt modelId="{C09063C1-9B8C-4BBA-A703-C9B85FA0D048}" type="pres">
      <dgm:prSet presAssocID="{C05C4A97-2774-455E-BE5C-CABC0194296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3C77DF5-F122-4B09-A501-02177037CAD9}" srcId="{8D298172-5087-43B1-94B7-0C4532DF99FD}" destId="{B237BB69-AFC7-4D3E-9252-0FB7EFDBDF1C}" srcOrd="0" destOrd="0" parTransId="{75B6EDF7-622C-4FC5-829B-2A1CCFCB00A3}" sibTransId="{560CBD13-BD50-43D9-8BA3-F856A1B742E3}"/>
    <dgm:cxn modelId="{CF25F96F-C6C7-46F9-A7AE-32F341ABF90D}" type="presOf" srcId="{B237BB69-AFC7-4D3E-9252-0FB7EFDBDF1C}" destId="{B7DD1CC0-6182-40E5-9984-51001CB1C865}" srcOrd="0" destOrd="0" presId="urn:microsoft.com/office/officeart/2005/8/layout/lProcess2"/>
    <dgm:cxn modelId="{59848F53-A21C-458A-8B02-F556A32B0748}" type="presOf" srcId="{436A7C7F-E2E1-49F0-92CF-7D6654322392}" destId="{26DDAD52-E3A9-4390-81E5-3F55396DA662}" srcOrd="0" destOrd="0" presId="urn:microsoft.com/office/officeart/2005/8/layout/lProcess2"/>
    <dgm:cxn modelId="{1626E303-CAFA-40DA-B905-D4A8A04AD2C9}" type="presOf" srcId="{353C8BCE-39E6-48D4-A636-8273465FBC8D}" destId="{737E2A18-0341-4952-B027-1297643B936F}" srcOrd="1" destOrd="0" presId="urn:microsoft.com/office/officeart/2005/8/layout/lProcess2"/>
    <dgm:cxn modelId="{6F657C06-DDCD-4043-8C50-75C871C0E375}" srcId="{1D6DFE6A-C1CB-4DA0-943E-0AE0D14ADE2E}" destId="{353C8BCE-39E6-48D4-A636-8273465FBC8D}" srcOrd="1" destOrd="0" parTransId="{42E0B14D-4E54-4A7A-84D7-375ACCB4E537}" sibTransId="{1D4AC4C4-C313-48B8-BA88-54352A4597CD}"/>
    <dgm:cxn modelId="{496EE8AE-2EBF-44E3-860E-9D3F00E7F84B}" srcId="{1D6DFE6A-C1CB-4DA0-943E-0AE0D14ADE2E}" destId="{8D298172-5087-43B1-94B7-0C4532DF99FD}" srcOrd="2" destOrd="0" parTransId="{4E1DDEE7-D2D5-4080-BEFB-319C87F60055}" sibTransId="{D99D02B7-D95C-4A0F-A1EA-757667DEFF01}"/>
    <dgm:cxn modelId="{B4362BCF-B4BF-4DF9-9079-38497155B92F}" srcId="{7A8A3F62-7194-4B9E-92DD-A75055389128}" destId="{F24AC5C9-9E7E-459A-A0A7-BFC0390E78F1}" srcOrd="0" destOrd="0" parTransId="{64D9F5EC-7430-4CCA-BABF-0BE9AF58CB3C}" sibTransId="{705547C9-EFE1-4DEF-864D-9242C7867913}"/>
    <dgm:cxn modelId="{2965A18F-2B70-4560-98D1-1BC5F9FAEBC7}" srcId="{1D6DFE6A-C1CB-4DA0-943E-0AE0D14ADE2E}" destId="{7A8A3F62-7194-4B9E-92DD-A75055389128}" srcOrd="0" destOrd="0" parTransId="{A12CD9C5-5725-407A-92A5-A0102688CB25}" sibTransId="{A41AEA37-D7B7-4E85-AC11-1A74381BA278}"/>
    <dgm:cxn modelId="{0B7E2CA9-B82E-4FE3-8861-85AA60BEA86D}" type="presOf" srcId="{C05C4A97-2774-455E-BE5C-CABC01942968}" destId="{C09063C1-9B8C-4BBA-A703-C9B85FA0D048}" srcOrd="0" destOrd="0" presId="urn:microsoft.com/office/officeart/2005/8/layout/lProcess2"/>
    <dgm:cxn modelId="{E630959E-B0F2-4E17-A14C-1E61F0EFD759}" srcId="{8D298172-5087-43B1-94B7-0C4532DF99FD}" destId="{C05C4A97-2774-455E-BE5C-CABC01942968}" srcOrd="1" destOrd="0" parTransId="{7FF447C3-B660-459C-BFDA-24D808E5AF7A}" sibTransId="{97555090-C6E0-4954-9AD1-7F6DF23B7405}"/>
    <dgm:cxn modelId="{2878BC85-DA41-4B40-8563-775521DD22BB}" srcId="{353C8BCE-39E6-48D4-A636-8273465FBC8D}" destId="{C54887B6-37E0-4726-A77A-46A246F2B066}" srcOrd="0" destOrd="0" parTransId="{E816BDA3-5B6D-47A7-B98A-0A4CFA19062F}" sibTransId="{B8ED1CE7-CF6C-45AE-9D95-7604E68CFDCB}"/>
    <dgm:cxn modelId="{D97C9C6C-BD5F-46DC-8E2E-153876607DA5}" type="presOf" srcId="{7D54EFD5-8944-44E0-BCFF-01A754787C0D}" destId="{7A24AD22-D821-42E7-AF21-FEF5AA4295B6}" srcOrd="0" destOrd="0" presId="urn:microsoft.com/office/officeart/2005/8/layout/lProcess2"/>
    <dgm:cxn modelId="{170026C0-46CA-42A3-B4DD-98E235B1AC11}" type="presOf" srcId="{1D6DFE6A-C1CB-4DA0-943E-0AE0D14ADE2E}" destId="{0E617720-9FE7-46CF-930D-55EED7D7C560}" srcOrd="0" destOrd="0" presId="urn:microsoft.com/office/officeart/2005/8/layout/lProcess2"/>
    <dgm:cxn modelId="{3A0A24D4-6BB5-4973-BB74-15DB55FFC622}" type="presOf" srcId="{8D298172-5087-43B1-94B7-0C4532DF99FD}" destId="{AC2CC385-E3C3-489F-9BDD-C409FCCF951B}" srcOrd="1" destOrd="0" presId="urn:microsoft.com/office/officeart/2005/8/layout/lProcess2"/>
    <dgm:cxn modelId="{E5C2BA77-FAFD-40C6-9AF4-7F0E149C5D1A}" type="presOf" srcId="{353C8BCE-39E6-48D4-A636-8273465FBC8D}" destId="{C644D4F5-96E2-45EA-8E0B-66AD58443DD9}" srcOrd="0" destOrd="0" presId="urn:microsoft.com/office/officeart/2005/8/layout/lProcess2"/>
    <dgm:cxn modelId="{57E2BFEB-2537-4C07-B99F-4EE07EBC395C}" type="presOf" srcId="{8D298172-5087-43B1-94B7-0C4532DF99FD}" destId="{D4347F03-48D4-4373-AFF8-999050B3C698}" srcOrd="0" destOrd="0" presId="urn:microsoft.com/office/officeart/2005/8/layout/lProcess2"/>
    <dgm:cxn modelId="{69880784-AB5C-476B-9AB4-97BA27AA11F0}" srcId="{353C8BCE-39E6-48D4-A636-8273465FBC8D}" destId="{436A7C7F-E2E1-49F0-92CF-7D6654322392}" srcOrd="1" destOrd="0" parTransId="{F13BF63E-16D6-4DBB-935D-72AA8F4B8E47}" sibTransId="{DDCECF7A-23EA-40CA-A76A-79B08B5CD3E5}"/>
    <dgm:cxn modelId="{311BA381-4DA8-4D0A-8D02-32CACCD5F443}" type="presOf" srcId="{C54887B6-37E0-4726-A77A-46A246F2B066}" destId="{9910DBCD-49D9-478C-A9BF-B3F36D28E9B3}" srcOrd="0" destOrd="0" presId="urn:microsoft.com/office/officeart/2005/8/layout/lProcess2"/>
    <dgm:cxn modelId="{782F2517-0453-423C-BF03-E86D814E14D2}" type="presOf" srcId="{F24AC5C9-9E7E-459A-A0A7-BFC0390E78F1}" destId="{7FC448E7-D886-47FA-AA03-CE05A4CF3E50}" srcOrd="0" destOrd="0" presId="urn:microsoft.com/office/officeart/2005/8/layout/lProcess2"/>
    <dgm:cxn modelId="{34304C9D-5098-4F3B-B2C5-40ACAD2B531B}" type="presOf" srcId="{7A8A3F62-7194-4B9E-92DD-A75055389128}" destId="{75E2C946-F4B6-4517-8758-73A6525A6F39}" srcOrd="0" destOrd="0" presId="urn:microsoft.com/office/officeart/2005/8/layout/lProcess2"/>
    <dgm:cxn modelId="{BFDE3C51-D96D-4191-9768-5360540B861E}" type="presOf" srcId="{7A8A3F62-7194-4B9E-92DD-A75055389128}" destId="{7879BE3A-4930-459B-BB67-B19C6C788CAD}" srcOrd="1" destOrd="0" presId="urn:microsoft.com/office/officeart/2005/8/layout/lProcess2"/>
    <dgm:cxn modelId="{E348DC10-CBF3-4060-93A2-C261E64BEA3C}" srcId="{7A8A3F62-7194-4B9E-92DD-A75055389128}" destId="{7D54EFD5-8944-44E0-BCFF-01A754787C0D}" srcOrd="1" destOrd="0" parTransId="{C31E6524-B38F-4F2D-80AD-146440363700}" sibTransId="{0C76B76D-1D41-44FE-81DF-58EC384DEAC0}"/>
    <dgm:cxn modelId="{79628AD3-B730-43DB-A78A-97B646E9D213}" type="presParOf" srcId="{0E617720-9FE7-46CF-930D-55EED7D7C560}" destId="{BCA360A1-851C-417A-B5E1-A557ADC9170D}" srcOrd="0" destOrd="0" presId="urn:microsoft.com/office/officeart/2005/8/layout/lProcess2"/>
    <dgm:cxn modelId="{1213FF3E-45F5-4AE7-8A94-129CFD6FA490}" type="presParOf" srcId="{BCA360A1-851C-417A-B5E1-A557ADC9170D}" destId="{75E2C946-F4B6-4517-8758-73A6525A6F39}" srcOrd="0" destOrd="0" presId="urn:microsoft.com/office/officeart/2005/8/layout/lProcess2"/>
    <dgm:cxn modelId="{86955F68-FF39-431F-ABCC-7489EDD44C0B}" type="presParOf" srcId="{BCA360A1-851C-417A-B5E1-A557ADC9170D}" destId="{7879BE3A-4930-459B-BB67-B19C6C788CAD}" srcOrd="1" destOrd="0" presId="urn:microsoft.com/office/officeart/2005/8/layout/lProcess2"/>
    <dgm:cxn modelId="{99661D5E-C4AA-49BA-8569-D96FB892DAFF}" type="presParOf" srcId="{BCA360A1-851C-417A-B5E1-A557ADC9170D}" destId="{79A983B2-2B22-445E-A2BC-974EAADF974B}" srcOrd="2" destOrd="0" presId="urn:microsoft.com/office/officeart/2005/8/layout/lProcess2"/>
    <dgm:cxn modelId="{EAF214AE-5B82-41C9-882F-E0804B234946}" type="presParOf" srcId="{79A983B2-2B22-445E-A2BC-974EAADF974B}" destId="{5C0FBB90-19CE-4C80-BD6B-64158FFA75C9}" srcOrd="0" destOrd="0" presId="urn:microsoft.com/office/officeart/2005/8/layout/lProcess2"/>
    <dgm:cxn modelId="{EED4E413-C808-4472-9060-97D5FFF8A7C5}" type="presParOf" srcId="{5C0FBB90-19CE-4C80-BD6B-64158FFA75C9}" destId="{7FC448E7-D886-47FA-AA03-CE05A4CF3E50}" srcOrd="0" destOrd="0" presId="urn:microsoft.com/office/officeart/2005/8/layout/lProcess2"/>
    <dgm:cxn modelId="{5029C951-FB59-4C3E-930C-D3F0E5B799D9}" type="presParOf" srcId="{5C0FBB90-19CE-4C80-BD6B-64158FFA75C9}" destId="{6E8444C0-EA9B-4596-AC89-4DECAF6F595A}" srcOrd="1" destOrd="0" presId="urn:microsoft.com/office/officeart/2005/8/layout/lProcess2"/>
    <dgm:cxn modelId="{68410067-4F3B-41F8-841B-3FF07B38F8D2}" type="presParOf" srcId="{5C0FBB90-19CE-4C80-BD6B-64158FFA75C9}" destId="{7A24AD22-D821-42E7-AF21-FEF5AA4295B6}" srcOrd="2" destOrd="0" presId="urn:microsoft.com/office/officeart/2005/8/layout/lProcess2"/>
    <dgm:cxn modelId="{A5C4C49F-D049-4BE6-9FD5-BEE49C169D86}" type="presParOf" srcId="{0E617720-9FE7-46CF-930D-55EED7D7C560}" destId="{1213F0CD-4BCB-40EE-8F58-B9AEDE976120}" srcOrd="1" destOrd="0" presId="urn:microsoft.com/office/officeart/2005/8/layout/lProcess2"/>
    <dgm:cxn modelId="{3A111CAE-00E0-408B-A914-F97FC2EAF140}" type="presParOf" srcId="{0E617720-9FE7-46CF-930D-55EED7D7C560}" destId="{92D41A09-5FA4-4900-84EA-B269F9C2F795}" srcOrd="2" destOrd="0" presId="urn:microsoft.com/office/officeart/2005/8/layout/lProcess2"/>
    <dgm:cxn modelId="{FF6EAC5E-D701-4476-930B-34A80853BAAF}" type="presParOf" srcId="{92D41A09-5FA4-4900-84EA-B269F9C2F795}" destId="{C644D4F5-96E2-45EA-8E0B-66AD58443DD9}" srcOrd="0" destOrd="0" presId="urn:microsoft.com/office/officeart/2005/8/layout/lProcess2"/>
    <dgm:cxn modelId="{D34F0A9E-B136-4D29-8366-E42B8311F348}" type="presParOf" srcId="{92D41A09-5FA4-4900-84EA-B269F9C2F795}" destId="{737E2A18-0341-4952-B027-1297643B936F}" srcOrd="1" destOrd="0" presId="urn:microsoft.com/office/officeart/2005/8/layout/lProcess2"/>
    <dgm:cxn modelId="{2673BBC1-34D7-4F42-8910-1FC1BCC811DF}" type="presParOf" srcId="{92D41A09-5FA4-4900-84EA-B269F9C2F795}" destId="{EA5247D7-DC93-417A-8500-1E1A94B33FDD}" srcOrd="2" destOrd="0" presId="urn:microsoft.com/office/officeart/2005/8/layout/lProcess2"/>
    <dgm:cxn modelId="{0F52A082-A715-406E-A40D-16FE8C9E0CC1}" type="presParOf" srcId="{EA5247D7-DC93-417A-8500-1E1A94B33FDD}" destId="{390698EA-6EFE-4E81-8F85-D3F5729DB6BB}" srcOrd="0" destOrd="0" presId="urn:microsoft.com/office/officeart/2005/8/layout/lProcess2"/>
    <dgm:cxn modelId="{FA103141-7182-4224-A6F4-64F7EE19EBFE}" type="presParOf" srcId="{390698EA-6EFE-4E81-8F85-D3F5729DB6BB}" destId="{9910DBCD-49D9-478C-A9BF-B3F36D28E9B3}" srcOrd="0" destOrd="0" presId="urn:microsoft.com/office/officeart/2005/8/layout/lProcess2"/>
    <dgm:cxn modelId="{F882D857-F7DC-4554-89F6-0F36BC3ABC75}" type="presParOf" srcId="{390698EA-6EFE-4E81-8F85-D3F5729DB6BB}" destId="{F3E5BC90-B929-4473-B388-BF07FB96F00C}" srcOrd="1" destOrd="0" presId="urn:microsoft.com/office/officeart/2005/8/layout/lProcess2"/>
    <dgm:cxn modelId="{313A17C1-0BF9-4F30-8983-11283CD57B4E}" type="presParOf" srcId="{390698EA-6EFE-4E81-8F85-D3F5729DB6BB}" destId="{26DDAD52-E3A9-4390-81E5-3F55396DA662}" srcOrd="2" destOrd="0" presId="urn:microsoft.com/office/officeart/2005/8/layout/lProcess2"/>
    <dgm:cxn modelId="{46D382F3-B617-41B3-A12B-47E156C7B164}" type="presParOf" srcId="{0E617720-9FE7-46CF-930D-55EED7D7C560}" destId="{1136D510-09DE-46D9-9242-1A725825554F}" srcOrd="3" destOrd="0" presId="urn:microsoft.com/office/officeart/2005/8/layout/lProcess2"/>
    <dgm:cxn modelId="{9561F207-EF76-464D-839F-441512568ECC}" type="presParOf" srcId="{0E617720-9FE7-46CF-930D-55EED7D7C560}" destId="{BEBE1C58-8825-45C5-9DE1-F6DDD46DD98F}" srcOrd="4" destOrd="0" presId="urn:microsoft.com/office/officeart/2005/8/layout/lProcess2"/>
    <dgm:cxn modelId="{079C96AE-F3E6-4016-A694-71A3C450EB6A}" type="presParOf" srcId="{BEBE1C58-8825-45C5-9DE1-F6DDD46DD98F}" destId="{D4347F03-48D4-4373-AFF8-999050B3C698}" srcOrd="0" destOrd="0" presId="urn:microsoft.com/office/officeart/2005/8/layout/lProcess2"/>
    <dgm:cxn modelId="{54877A51-0537-476F-BA64-37EAABAC0758}" type="presParOf" srcId="{BEBE1C58-8825-45C5-9DE1-F6DDD46DD98F}" destId="{AC2CC385-E3C3-489F-9BDD-C409FCCF951B}" srcOrd="1" destOrd="0" presId="urn:microsoft.com/office/officeart/2005/8/layout/lProcess2"/>
    <dgm:cxn modelId="{30C74DD8-19F9-489B-A76A-9E129E72ADED}" type="presParOf" srcId="{BEBE1C58-8825-45C5-9DE1-F6DDD46DD98F}" destId="{B05F4000-45DD-4FAE-9B4F-0E82E7664935}" srcOrd="2" destOrd="0" presId="urn:microsoft.com/office/officeart/2005/8/layout/lProcess2"/>
    <dgm:cxn modelId="{CDA5CEF5-3D10-445B-BC07-AD59854CD6C1}" type="presParOf" srcId="{B05F4000-45DD-4FAE-9B4F-0E82E7664935}" destId="{151148E4-B648-4188-98A7-7898BDA81F19}" srcOrd="0" destOrd="0" presId="urn:microsoft.com/office/officeart/2005/8/layout/lProcess2"/>
    <dgm:cxn modelId="{925CC440-FEEA-4F93-9368-BD52F71C0157}" type="presParOf" srcId="{151148E4-B648-4188-98A7-7898BDA81F19}" destId="{B7DD1CC0-6182-40E5-9984-51001CB1C865}" srcOrd="0" destOrd="0" presId="urn:microsoft.com/office/officeart/2005/8/layout/lProcess2"/>
    <dgm:cxn modelId="{908C7E00-10B1-4787-A211-C7AC476EA4A4}" type="presParOf" srcId="{151148E4-B648-4188-98A7-7898BDA81F19}" destId="{407E30F0-C1BD-4088-9AB6-AE29CB2B1160}" srcOrd="1" destOrd="0" presId="urn:microsoft.com/office/officeart/2005/8/layout/lProcess2"/>
    <dgm:cxn modelId="{C6286D5D-B53E-4F7F-8B4E-42C3106436B6}" type="presParOf" srcId="{151148E4-B648-4188-98A7-7898BDA81F19}" destId="{C09063C1-9B8C-4BBA-A703-C9B85FA0D04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rgbClr val="C0BCB4">
            <a:alpha val="89804"/>
          </a:srgb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一次性講座</a:t>
          </a:r>
          <a:endParaRPr lang="en-US" sz="1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1063655" y="1471513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rgbClr val="C0BCB4">
            <a:alpha val="90000"/>
          </a:srgb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一個學期</a:t>
          </a:r>
          <a:endParaRPr lang="en-US" sz="1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1063655" y="2489494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1064523"/>
          <a:ext cx="1017472" cy="1017472"/>
        </a:xfrm>
        <a:prstGeom prst="ellipse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72000">
              <a:srgbClr val="B79977"/>
            </a:gs>
            <a:gs pos="100000">
              <a:srgbClr val="A68158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400" b="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階段</a:t>
          </a:r>
          <a:r>
            <a:rPr lang="en-US" sz="1400" b="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 1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400" b="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初步階段</a:t>
          </a:r>
          <a:endParaRPr lang="en-US" sz="1400" b="0" kern="1200" dirty="0">
            <a:solidFill>
              <a:schemeClr val="tx2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154488" y="1213528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rgbClr val="C0BCB4"/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課堂分享</a:t>
          </a:r>
          <a:endParaRPr lang="en-US" sz="1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3607337" y="1471513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rgbClr val="C0BCB4"/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800" kern="1200" dirty="0"/>
            <a:t>一個學</a:t>
          </a:r>
          <a:r>
            <a:rPr lang="ja-JP" altLang="en-US" sz="1800" kern="1200" dirty="0"/>
            <a:t>期</a:t>
          </a:r>
          <a:endParaRPr lang="en-US" sz="1800" kern="1200" dirty="0"/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1064523"/>
          <a:ext cx="1017472" cy="1017472"/>
        </a:xfrm>
        <a:prstGeom prst="ellipse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B79977"/>
            </a:gs>
            <a:gs pos="100000">
              <a:srgbClr val="A68158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40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階段</a:t>
          </a:r>
          <a:r>
            <a:rPr lang="en-US" sz="140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 2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40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可行牲</a:t>
          </a:r>
          <a:endParaRPr lang="en-HK" altLang="zh-HK" sz="1400" kern="1200" dirty="0">
            <a:solidFill>
              <a:schemeClr val="tx2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40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階段</a:t>
          </a:r>
          <a:endParaRPr lang="en-US" sz="1200" kern="1200" dirty="0">
            <a:solidFill>
              <a:schemeClr val="tx2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2698170" y="1213528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rgbClr val="C0BCB4"/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教學配對</a:t>
          </a:r>
          <a:endParaRPr lang="en-US" sz="1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6151018" y="1471513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2489494"/>
          <a:ext cx="1526209" cy="1017981"/>
        </a:xfrm>
        <a:prstGeom prst="rect">
          <a:avLst/>
        </a:prstGeom>
        <a:solidFill>
          <a:srgbClr val="C0BCB4">
            <a:alpha val="90000"/>
          </a:srgb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800" kern="1200" dirty="0"/>
            <a:t>一年</a:t>
          </a:r>
          <a:endParaRPr lang="en-US" sz="1800" kern="1200" dirty="0"/>
        </a:p>
      </dsp:txBody>
      <dsp:txXfrm>
        <a:off x="6151018" y="2489494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1064523"/>
          <a:ext cx="1017472" cy="1017472"/>
        </a:xfrm>
        <a:prstGeom prst="ellipse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B79977"/>
            </a:gs>
            <a:gs pos="100000">
              <a:srgbClr val="A68158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40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階段 </a:t>
          </a:r>
          <a:r>
            <a:rPr lang="en-US" sz="140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en-US" sz="140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谪應階段</a:t>
          </a:r>
          <a:endParaRPr lang="en-US" sz="1400" kern="1200" dirty="0">
            <a:solidFill>
              <a:schemeClr val="tx2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5241852" y="1213528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rgbClr val="C0BCB4">
            <a:alpha val="90000"/>
          </a:srgb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教學助理</a:t>
          </a:r>
          <a:endParaRPr lang="en-US" sz="1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8694700" y="1471513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2489494"/>
          <a:ext cx="1526209" cy="1017981"/>
        </a:xfrm>
        <a:prstGeom prst="rect">
          <a:avLst/>
        </a:prstGeom>
        <a:solidFill>
          <a:srgbClr val="C0BCB4">
            <a:alpha val="90000"/>
          </a:srgb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800" kern="1200" dirty="0"/>
            <a:t>一年</a:t>
          </a:r>
          <a:endParaRPr lang="en-US" sz="1800" kern="1200" dirty="0"/>
        </a:p>
      </dsp:txBody>
      <dsp:txXfrm>
        <a:off x="8694700" y="2489494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1064523"/>
          <a:ext cx="1017472" cy="1017472"/>
        </a:xfrm>
        <a:prstGeom prst="ellipse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B79977"/>
            </a:gs>
            <a:gs pos="100000">
              <a:srgbClr val="A68158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40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階段 </a:t>
          </a:r>
          <a:r>
            <a:rPr lang="en-US" sz="140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4 </a:t>
          </a:r>
          <a:r>
            <a:rPr lang="zh-HK" altLang="en-US" sz="1400" kern="12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確認階段</a:t>
          </a:r>
          <a:endParaRPr lang="en-US" sz="1400" kern="1200" dirty="0">
            <a:solidFill>
              <a:schemeClr val="tx2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7785534" y="1213528"/>
        <a:ext cx="719462" cy="719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2C946-F4B6-4517-8758-73A6525A6F39}">
      <dsp:nvSpPr>
        <dsp:cNvPr id="0" name=""/>
        <dsp:cNvSpPr/>
      </dsp:nvSpPr>
      <dsp:spPr>
        <a:xfrm>
          <a:off x="866" y="0"/>
          <a:ext cx="2251666" cy="521050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866" y="0"/>
        <a:ext cx="2251666" cy="1563151"/>
      </dsp:txXfrm>
    </dsp:sp>
    <dsp:sp modelId="{7FC448E7-D886-47FA-AA03-CE05A4CF3E50}">
      <dsp:nvSpPr>
        <dsp:cNvPr id="0" name=""/>
        <dsp:cNvSpPr/>
      </dsp:nvSpPr>
      <dsp:spPr>
        <a:xfrm>
          <a:off x="226032" y="1564677"/>
          <a:ext cx="1801333" cy="1571038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現金</a:t>
          </a:r>
          <a:endParaRPr 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72046" y="1610691"/>
        <a:ext cx="1709305" cy="1479010"/>
      </dsp:txXfrm>
    </dsp:sp>
    <dsp:sp modelId="{7A24AD22-D821-42E7-AF21-FEF5AA4295B6}">
      <dsp:nvSpPr>
        <dsp:cNvPr id="0" name=""/>
        <dsp:cNvSpPr/>
      </dsp:nvSpPr>
      <dsp:spPr>
        <a:xfrm>
          <a:off x="226032" y="3377414"/>
          <a:ext cx="1801333" cy="1571038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支票</a:t>
          </a:r>
          <a:endParaRPr 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72046" y="3423428"/>
        <a:ext cx="1709305" cy="1479010"/>
      </dsp:txXfrm>
    </dsp:sp>
    <dsp:sp modelId="{C644D4F5-96E2-45EA-8E0B-66AD58443DD9}">
      <dsp:nvSpPr>
        <dsp:cNvPr id="0" name=""/>
        <dsp:cNvSpPr/>
      </dsp:nvSpPr>
      <dsp:spPr>
        <a:xfrm>
          <a:off x="2421408" y="0"/>
          <a:ext cx="2251666" cy="521050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421408" y="0"/>
        <a:ext cx="2251666" cy="1563151"/>
      </dsp:txXfrm>
    </dsp:sp>
    <dsp:sp modelId="{9910DBCD-49D9-478C-A9BF-B3F36D28E9B3}">
      <dsp:nvSpPr>
        <dsp:cNvPr id="0" name=""/>
        <dsp:cNvSpPr/>
      </dsp:nvSpPr>
      <dsp:spPr>
        <a:xfrm>
          <a:off x="2646574" y="1564677"/>
          <a:ext cx="1801333" cy="1571038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自動轉賬</a:t>
          </a:r>
          <a:endParaRPr 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692588" y="1610691"/>
        <a:ext cx="1709305" cy="1479010"/>
      </dsp:txXfrm>
    </dsp:sp>
    <dsp:sp modelId="{26DDAD52-E3A9-4390-81E5-3F55396DA662}">
      <dsp:nvSpPr>
        <dsp:cNvPr id="0" name=""/>
        <dsp:cNvSpPr/>
      </dsp:nvSpPr>
      <dsp:spPr>
        <a:xfrm>
          <a:off x="2646574" y="3377414"/>
          <a:ext cx="1801333" cy="1571038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轉數快</a:t>
          </a:r>
          <a:endParaRPr 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692588" y="3423428"/>
        <a:ext cx="1709305" cy="1479010"/>
      </dsp:txXfrm>
    </dsp:sp>
    <dsp:sp modelId="{D4347F03-48D4-4373-AFF8-999050B3C698}">
      <dsp:nvSpPr>
        <dsp:cNvPr id="0" name=""/>
        <dsp:cNvSpPr/>
      </dsp:nvSpPr>
      <dsp:spPr>
        <a:xfrm>
          <a:off x="4841950" y="0"/>
          <a:ext cx="2251666" cy="521050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841950" y="0"/>
        <a:ext cx="2251666" cy="1563151"/>
      </dsp:txXfrm>
    </dsp:sp>
    <dsp:sp modelId="{B7DD1CC0-6182-40E5-9984-51001CB1C865}">
      <dsp:nvSpPr>
        <dsp:cNvPr id="0" name=""/>
        <dsp:cNvSpPr/>
      </dsp:nvSpPr>
      <dsp:spPr>
        <a:xfrm>
          <a:off x="5067116" y="1564677"/>
          <a:ext cx="1801333" cy="1571038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銀行轉賬</a:t>
          </a:r>
          <a:endParaRPr 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113130" y="1610691"/>
        <a:ext cx="1709305" cy="1479010"/>
      </dsp:txXfrm>
    </dsp:sp>
    <dsp:sp modelId="{C09063C1-9B8C-4BBA-A703-C9B85FA0D048}">
      <dsp:nvSpPr>
        <dsp:cNvPr id="0" name=""/>
        <dsp:cNvSpPr/>
      </dsp:nvSpPr>
      <dsp:spPr>
        <a:xfrm>
          <a:off x="5067116" y="3377414"/>
          <a:ext cx="1801333" cy="1571038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ja-JP" altLang="en-US" sz="20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一次</a:t>
          </a:r>
          <a:r>
            <a:rPr lang="en-HK" altLang="ja-JP" sz="20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ja-JP" altLang="ja-JP" sz="20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每月</a:t>
          </a:r>
          <a:endParaRPr lang="en-HK" altLang="ja-JP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ja-JP" altLang="ja-JP" sz="20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奉獻</a:t>
          </a:r>
          <a:endParaRPr lang="en-US" sz="1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113130" y="3423428"/>
        <a:ext cx="1709305" cy="1479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102F-BFA3-4357-9FA0-3A064E6F1B5A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bg>
      <p:bgPr>
        <a:solidFill>
          <a:srgbClr val="FC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rgbClr val="55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554C4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554C4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A9878A8-0BB9-4518-6F08-4C5A6A888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7B8D6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16" y="-12323"/>
            <a:ext cx="1783188" cy="2292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554C4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554C4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rgbClr val="55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72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1/17/2023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92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  <p:sldLayoutId id="2147483670" r:id="rId18"/>
    <p:sldLayoutId id="214748367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43200&amp;picture=&amp;jazyk=JP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freepngimg.com/png/64041-gold-symbol-dollar-sign-currency-transparent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52652" y="2081889"/>
            <a:ext cx="5734050" cy="1859492"/>
          </a:xfrm>
        </p:spPr>
        <p:txBody>
          <a:bodyPr anchor="ctr">
            <a:normAutofit/>
          </a:bodyPr>
          <a:lstStyle/>
          <a:p>
            <a:pPr algn="ctr"/>
            <a:r>
              <a:rPr lang="zh-HK" altLang="en-US" sz="4800" b="1" dirty="0">
                <a:latin typeface="PMingLiU" panose="02020500000000000000" pitchFamily="18" charset="-120"/>
                <a:ea typeface="PMingLiU" panose="02020500000000000000" pitchFamily="18" charset="-120"/>
              </a:rPr>
              <a:t>師資培訓計劃</a:t>
            </a:r>
            <a:endParaRPr lang="en-US" sz="48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22015" y="4260756"/>
            <a:ext cx="2733461" cy="510942"/>
          </a:xfrm>
        </p:spPr>
        <p:txBody>
          <a:bodyPr>
            <a:normAutofit lnSpcReduction="10000"/>
          </a:bodyPr>
          <a:lstStyle/>
          <a:p>
            <a:pPr algn="ctr"/>
            <a:r>
              <a:rPr lang="ja-JP" altLang="en-US" sz="3200" b="1" dirty="0">
                <a:solidFill>
                  <a:srgbClr val="FF99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生命的影響</a:t>
            </a:r>
            <a:endParaRPr lang="en-US" sz="3200" b="1" dirty="0">
              <a:solidFill>
                <a:srgbClr val="FF99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B5DBEB-85C0-271E-1D2B-7A4551E4F943}"/>
              </a:ext>
            </a:extLst>
          </p:cNvPr>
          <p:cNvSpPr txBox="1"/>
          <p:nvPr/>
        </p:nvSpPr>
        <p:spPr>
          <a:xfrm>
            <a:off x="289249" y="2650529"/>
            <a:ext cx="157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（三）</a:t>
            </a:r>
            <a:endParaRPr lang="en-HK" sz="4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4400" b="1" dirty="0">
                <a:latin typeface="PMingLiU" panose="02020500000000000000" pitchFamily="18" charset="-120"/>
                <a:ea typeface="PMingLiU" panose="02020500000000000000" pitchFamily="18" charset="-120"/>
              </a:rPr>
              <a:t>我們需要</a:t>
            </a:r>
            <a:r>
              <a:rPr lang="zh-HK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endParaRPr lang="en-US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02640" y="1785304"/>
            <a:ext cx="10682224" cy="4160520"/>
          </a:xfrm>
        </p:spPr>
        <p:txBody>
          <a:bodyPr>
            <a:normAutofit/>
          </a:bodyPr>
          <a:lstStyle/>
          <a:p>
            <a:r>
              <a:rPr lang="zh-HK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兩位老師 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1) </a:t>
            </a:r>
            <a:r>
              <a:rPr lang="zh-HK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五旬宗科目</a:t>
            </a:r>
            <a:r>
              <a:rPr lang="en-HK" altLang="zh-HK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HK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聖經科目 </a:t>
            </a:r>
            <a:r>
              <a:rPr lang="en-HK" altLang="zh-HK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HK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原文 </a:t>
            </a:r>
            <a:r>
              <a:rPr lang="en-US" altLang="zh-HK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HK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希臘文 </a:t>
            </a:r>
            <a:r>
              <a:rPr lang="en-US" altLang="zh-HK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HK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希伯來文</a:t>
            </a:r>
            <a:r>
              <a:rPr 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zh-HK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你們 </a:t>
            </a:r>
            <a:r>
              <a:rPr 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HK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畢業生及校友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APTA </a:t>
            </a:r>
            <a:r>
              <a:rPr lang="zh-HK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認證要求</a:t>
            </a:r>
            <a:r>
              <a:rPr 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HK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基本需要一位全職校長和五位全職教師</a:t>
            </a:r>
            <a:endParaRPr 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78B0-E6FB-6DCA-E099-552DB1719DC8}"/>
              </a:ext>
            </a:extLst>
          </p:cNvPr>
          <p:cNvSpPr/>
          <p:nvPr/>
        </p:nvSpPr>
        <p:spPr>
          <a:xfrm>
            <a:off x="1834252" y="4126057"/>
            <a:ext cx="2218980" cy="2218980"/>
          </a:xfrm>
          <a:prstGeom prst="ellipse">
            <a:avLst/>
          </a:prstGeom>
          <a:solidFill>
            <a:srgbClr val="554C49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2" name="Picture 1" descr="Life of an Educator - Dr. Justin Tarte: An open letter to all educators..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8" b="97525" l="0" r="96000">
                        <a14:foregroundMark x1="43529" y1="6931" x2="43529" y2="6931"/>
                        <a14:foregroundMark x1="34353" y1="2475" x2="34353" y2="2475"/>
                        <a14:foregroundMark x1="93176" y1="66832" x2="93176" y2="66832"/>
                        <a14:foregroundMark x1="8471" y1="45792" x2="8471" y2="45792"/>
                        <a14:foregroundMark x1="41176" y1="20545" x2="41176" y2="20545"/>
                        <a14:foregroundMark x1="5412" y1="57673" x2="5412" y2="57673"/>
                        <a14:foregroundMark x1="34118" y1="93069" x2="34118" y2="93069"/>
                        <a14:foregroundMark x1="62824" y1="96782" x2="62824" y2="96782"/>
                        <a14:foregroundMark x1="37882" y1="97772" x2="37882" y2="97772"/>
                        <a14:foregroundMark x1="96235" y1="69307" x2="96235" y2="69307"/>
                        <a14:foregroundMark x1="0" y1="58416" x2="0" y2="58416"/>
                        <a14:foregroundMark x1="3059" y1="58911" x2="3059" y2="58911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218">
            <a:off x="2038975" y="4363695"/>
            <a:ext cx="1792697" cy="17041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573575">
            <a:off x="4284500" y="4820217"/>
            <a:ext cx="523412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生命的影響</a:t>
            </a:r>
            <a:endParaRPr lang="en-HK" altLang="ja-JP" sz="4000" b="1" dirty="0">
              <a:solidFill>
                <a:srgbClr val="FF99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HK" altLang="ja-JP" sz="4000" b="1" dirty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</a:t>
            </a:r>
            <a:r>
              <a:rPr lang="ja-JP" altLang="en-US" sz="4000" b="1" dirty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</a:t>
            </a:r>
            <a:r>
              <a:rPr lang="ja-JP" altLang="en-US" sz="60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ja-JP" altLang="en-US" sz="4000" b="1" dirty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開啟</a:t>
            </a:r>
            <a:endParaRPr lang="en-US" sz="4000" b="1" dirty="0">
              <a:solidFill>
                <a:srgbClr val="FF99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1D2465-A973-F06D-A8E7-6A43DB49C0B7}"/>
              </a:ext>
            </a:extLst>
          </p:cNvPr>
          <p:cNvCxnSpPr>
            <a:cxnSpLocks/>
          </p:cNvCxnSpPr>
          <p:nvPr/>
        </p:nvCxnSpPr>
        <p:spPr>
          <a:xfrm>
            <a:off x="353961" y="1425677"/>
            <a:ext cx="11326762" cy="0"/>
          </a:xfrm>
          <a:prstGeom prst="line">
            <a:avLst/>
          </a:prstGeom>
          <a:ln w="127000" cap="flat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620216"/>
            <a:ext cx="9912096" cy="1014984"/>
          </a:xfrm>
        </p:spPr>
        <p:txBody>
          <a:bodyPr>
            <a:normAutofit/>
          </a:bodyPr>
          <a:lstStyle/>
          <a:p>
            <a:pPr algn="l"/>
            <a:r>
              <a:rPr lang="zh-HK" altLang="en-US" sz="4400" b="1" dirty="0">
                <a:latin typeface="PMingLiU" panose="02020500000000000000" pitchFamily="18" charset="-120"/>
                <a:ea typeface="PMingLiU" panose="02020500000000000000" pitchFamily="18" charset="-120"/>
              </a:rPr>
              <a:t>師資培訓藍圖</a:t>
            </a:r>
            <a:endParaRPr lang="en-US" sz="4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018801"/>
              </p:ext>
            </p:extLst>
          </p:nvPr>
        </p:nvGraphicFramePr>
        <p:xfrm>
          <a:off x="987768" y="948064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FEE465-80CD-3933-CB44-FD0A68EAAECE}"/>
              </a:ext>
            </a:extLst>
          </p:cNvPr>
          <p:cNvSpPr/>
          <p:nvPr/>
        </p:nvSpPr>
        <p:spPr>
          <a:xfrm>
            <a:off x="2125519" y="4935436"/>
            <a:ext cx="8733183" cy="953812"/>
          </a:xfrm>
          <a:prstGeom prst="roundRect">
            <a:avLst/>
          </a:prstGeom>
          <a:solidFill>
            <a:srgbClr val="D1B29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D6A6E-FA58-DBF2-F049-17959C72BFF4}"/>
              </a:ext>
            </a:extLst>
          </p:cNvPr>
          <p:cNvSpPr txBox="1"/>
          <p:nvPr/>
        </p:nvSpPr>
        <p:spPr>
          <a:xfrm>
            <a:off x="2715242" y="5150732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146A3-946C-8777-3BE4-4696BB8C0885}"/>
              </a:ext>
            </a:extLst>
          </p:cNvPr>
          <p:cNvSpPr txBox="1"/>
          <p:nvPr/>
        </p:nvSpPr>
        <p:spPr>
          <a:xfrm>
            <a:off x="2211659" y="5150732"/>
            <a:ext cx="774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三年 </a:t>
            </a:r>
            <a:r>
              <a:rPr lang="en-US" altLang="zh-HK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lang="zh-HK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［車敬 </a:t>
            </a:r>
            <a:r>
              <a:rPr lang="en-US" altLang="zh-HK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HK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學費</a:t>
            </a:r>
            <a:r>
              <a:rPr lang="en-US" altLang="zh-HK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(50%)</a:t>
            </a:r>
            <a:r>
              <a:rPr lang="zh-HK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HK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HK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酬金］</a:t>
            </a:r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D7494-0795-25DE-7673-F379BBF863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89983" y="5072108"/>
            <a:ext cx="1018387" cy="6804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20779D-5B47-D5DC-CDBB-4C167FB3B656}"/>
              </a:ext>
            </a:extLst>
          </p:cNvPr>
          <p:cNvSpPr/>
          <p:nvPr/>
        </p:nvSpPr>
        <p:spPr>
          <a:xfrm>
            <a:off x="7069978" y="225001"/>
            <a:ext cx="456496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500,000.00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0E74D-B86D-FA14-2FAA-69F924B2E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0339102">
            <a:off x="6520282" y="364864"/>
            <a:ext cx="866924" cy="8521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12801" y="516725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dirty="0"/>
              <a:t>(</a:t>
            </a:r>
            <a:r>
              <a:rPr lang="zh-HK" altLang="en-US" b="1" dirty="0"/>
              <a:t>每位老師</a:t>
            </a:r>
            <a:r>
              <a:rPr lang="en-US" altLang="zh-HK" b="1" dirty="0"/>
              <a:t>)</a:t>
            </a:r>
            <a:endParaRPr lang="en-HK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A0BACB-E94F-1F27-F07C-12752727ECDC}"/>
              </a:ext>
            </a:extLst>
          </p:cNvPr>
          <p:cNvCxnSpPr>
            <a:cxnSpLocks/>
          </p:cNvCxnSpPr>
          <p:nvPr/>
        </p:nvCxnSpPr>
        <p:spPr>
          <a:xfrm>
            <a:off x="353961" y="1533829"/>
            <a:ext cx="11326762" cy="0"/>
          </a:xfrm>
          <a:prstGeom prst="line">
            <a:avLst/>
          </a:prstGeom>
          <a:ln w="127000" cap="flat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4400" b="1" spc="300" dirty="0">
                <a:latin typeface="PMingLiU" panose="02020500000000000000" pitchFamily="18" charset="-120"/>
                <a:ea typeface="PMingLiU" panose="02020500000000000000" pitchFamily="18" charset="-120"/>
              </a:rPr>
              <a:t>進入方式及支付費</a:t>
            </a:r>
            <a:r>
              <a:rPr lang="zh-HK" altLang="en-US" sz="4400" b="1" dirty="0"/>
              <a:t> </a:t>
            </a:r>
            <a:r>
              <a:rPr lang="zh-HK" altLang="en-US" b="1" dirty="0"/>
              <a:t>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4002648"/>
              </p:ext>
            </p:extLst>
          </p:nvPr>
        </p:nvGraphicFramePr>
        <p:xfrm>
          <a:off x="2547999" y="1316420"/>
          <a:ext cx="7094483" cy="521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CFEDB2-E870-A976-B8FF-44F07A515ACB}"/>
              </a:ext>
            </a:extLst>
          </p:cNvPr>
          <p:cNvCxnSpPr>
            <a:cxnSpLocks/>
          </p:cNvCxnSpPr>
          <p:nvPr/>
        </p:nvCxnSpPr>
        <p:spPr>
          <a:xfrm>
            <a:off x="353961" y="1563325"/>
            <a:ext cx="11326762" cy="0"/>
          </a:xfrm>
          <a:prstGeom prst="line">
            <a:avLst/>
          </a:prstGeom>
          <a:ln w="127000" cap="flat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8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如有</a:t>
            </a:r>
            <a:r>
              <a:rPr lang="en-HK" sz="48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100</a:t>
            </a:r>
            <a:r>
              <a:rPr lang="ja-JP" altLang="en-US" sz="48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位捐贈者</a:t>
            </a:r>
            <a:endParaRPr lang="en-HK" sz="480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4708636" y="2639767"/>
            <a:ext cx="5843752" cy="2648607"/>
          </a:xfrm>
          <a:prstGeom prst="doubleWav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Content Placeholder 5" descr="Peeping Sun _ Cyanotype_ - II by BR-Photography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76" y="2509346"/>
            <a:ext cx="3394840" cy="2546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5142723" y="3120691"/>
            <a:ext cx="52501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每月只需</a:t>
            </a:r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$150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2723" y="2936025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dirty="0"/>
              <a:t>(</a:t>
            </a:r>
            <a:r>
              <a:rPr lang="zh-HK" altLang="en-US" b="1" dirty="0"/>
              <a:t>每位老師</a:t>
            </a:r>
            <a:r>
              <a:rPr lang="en-US" altLang="zh-HK" b="1" dirty="0"/>
              <a:t>)</a:t>
            </a:r>
            <a:endParaRPr lang="en-HK" dirty="0"/>
          </a:p>
        </p:txBody>
      </p:sp>
      <p:pic>
        <p:nvPicPr>
          <p:cNvPr id="12" name="Picture 11" descr="Green &lt;strong&gt;Tick&lt;/strong&gt;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187">
            <a:off x="8149506" y="3966698"/>
            <a:ext cx="2643352" cy="264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B3E-B30C-FC83-CD6A-A45005F3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829" y="2483436"/>
            <a:ext cx="6473952" cy="1901952"/>
          </a:xfrm>
        </p:spPr>
        <p:txBody>
          <a:bodyPr/>
          <a:lstStyle/>
          <a:p>
            <a:pPr marL="541338" indent="-541338" algn="ctr">
              <a:lnSpc>
                <a:spcPct val="114000"/>
              </a:lnSpc>
            </a:pPr>
            <a:r>
              <a:rPr lang="zh-TW" altLang="en-US" sz="4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「致力培訓五旬宗明日領袖，願榮耀歸神」</a:t>
            </a:r>
            <a:r>
              <a:rPr lang="en-HK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HK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77DD2-4920-3FDA-02E9-B91193191A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E50E2-FAE7-0E20-A2FB-66101EFC9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1" y="4194297"/>
            <a:ext cx="3965449" cy="585216"/>
          </a:xfrm>
        </p:spPr>
        <p:txBody>
          <a:bodyPr/>
          <a:lstStyle/>
          <a:p>
            <a:r>
              <a:rPr lang="zh-TW" sz="2800" kern="100" dirty="0">
                <a:solidFill>
                  <a:srgbClr val="26465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神召神學院的使命宣言：</a:t>
            </a:r>
            <a:endParaRPr lang="en-HK" sz="2800" kern="100" dirty="0">
              <a:solidFill>
                <a:srgbClr val="26465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HK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F0AB6-3CEA-F455-AEC8-5A6DD98CAF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9284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9A46C-D3F3-4D45-B248-B831C6B5FC85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2006/documentManagement/types"/>
    <ds:schemaRef ds:uri="http://www.w3.org/XML/1998/namespace"/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{EF0CA6DB-4EA8-4D4E-9B39-BF9D26ED4E05}tf11429527_win32</Template>
  <TotalTime>163</TotalTime>
  <Words>204</Words>
  <Application>Microsoft Office PowerPoint</Application>
  <PresentationFormat>寬螢幕</PresentationFormat>
  <Paragraphs>47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Karla</vt:lpstr>
      <vt:lpstr>Microsoft YaHei</vt:lpstr>
      <vt:lpstr>Univers Condensed Light</vt:lpstr>
      <vt:lpstr>Microsoft JhengHei</vt:lpstr>
      <vt:lpstr>PMingLiU</vt:lpstr>
      <vt:lpstr>Arial</vt:lpstr>
      <vt:lpstr>Calibri</vt:lpstr>
      <vt:lpstr>Century Gothic</vt:lpstr>
      <vt:lpstr>Times New Roman</vt:lpstr>
      <vt:lpstr>Office Theme</vt:lpstr>
      <vt:lpstr>師資培訓計劃</vt:lpstr>
      <vt:lpstr>我們需要 </vt:lpstr>
      <vt:lpstr>師資培訓藍圖</vt:lpstr>
      <vt:lpstr>進入方式及支付費  </vt:lpstr>
      <vt:lpstr>如有100位捐贈者</vt:lpstr>
      <vt:lpstr>「致力培訓五旬宗明日領袖，願榮耀歸神」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（一）學院生活</dc:title>
  <dc:creator>Josephine Leung</dc:creator>
  <cp:lastModifiedBy>Queenie</cp:lastModifiedBy>
  <cp:revision>5</cp:revision>
  <dcterms:created xsi:type="dcterms:W3CDTF">2022-10-21T16:25:41Z</dcterms:created>
  <dcterms:modified xsi:type="dcterms:W3CDTF">2023-01-17T09:09:09Z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